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9" r:id="rId2"/>
    <p:sldId id="397" r:id="rId3"/>
    <p:sldId id="398" r:id="rId4"/>
    <p:sldId id="440" r:id="rId5"/>
    <p:sldId id="441" r:id="rId6"/>
    <p:sldId id="442" r:id="rId7"/>
    <p:sldId id="443" r:id="rId8"/>
    <p:sldId id="444" r:id="rId9"/>
    <p:sldId id="399" r:id="rId10"/>
    <p:sldId id="400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5258"/>
    <a:srgbClr val="002C5F"/>
    <a:srgbClr val="887B1B"/>
    <a:srgbClr val="4F2D7F"/>
    <a:srgbClr val="006A4D"/>
    <a:srgbClr val="DC0C30"/>
    <a:srgbClr val="0098C3"/>
    <a:srgbClr val="FE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2B214-FA06-4749-A6C5-FD7B19C034F7}" v="187" dt="2018-08-29T10:02:55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69" autoAdjust="0"/>
    <p:restoredTop sz="88353" autoAdjust="0"/>
  </p:normalViewPr>
  <p:slideViewPr>
    <p:cSldViewPr>
      <p:cViewPr varScale="1">
        <p:scale>
          <a:sx n="65" d="100"/>
          <a:sy n="65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90495CE-4E9E-4687-896D-DD1C9E726AE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08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3035302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3035302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4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63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4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8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26E4-ED0F-4EB8-A4E0-00228232137F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0B1F-F053-4B5B-AD8F-88BFF7B1893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63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4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8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1B06-2E39-40D3-9949-E88171F9A9FF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0C6F-5C3B-4DD0-B12A-076AAC07427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3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63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4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8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CF61-CA96-4A11-8B36-FB3A44B8365E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DF5C-66CB-4269-B66A-B9B14239C5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2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63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4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8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1C7FC-BBDD-4861-A35B-543D4D92A2BB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C73E-8EDA-4997-8C7F-9CE7F6CBA4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4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8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AE87-70E3-41E1-9A3D-CCDA196CE695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A5CF-2440-4F84-B8DC-F08AB07B9DB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4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8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D55D4-C058-4959-B13B-AA08B78A3515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2374-F3B4-454C-B0E0-9D581F43357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4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8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B479C-AA34-44AD-B035-4D9E7913326C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0E98-932D-48AB-AF88-E3F28B0CC2B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12"/>
          <p:cNvCxnSpPr/>
          <p:nvPr userDrawn="1"/>
        </p:nvCxnSpPr>
        <p:spPr>
          <a:xfrm>
            <a:off x="1079500" y="1643065"/>
            <a:ext cx="807243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1082902" y="500044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082888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1B74-84AD-4BA4-80FC-91E9C596D758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AABB-A171-442B-99CA-FF6FE292F9E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13"/>
          <p:cNvCxnSpPr/>
          <p:nvPr userDrawn="1"/>
        </p:nvCxnSpPr>
        <p:spPr>
          <a:xfrm>
            <a:off x="1079500" y="1643065"/>
            <a:ext cx="807243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68124" y="1713600"/>
            <a:ext cx="3190157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62100"/>
            <a:ext cx="4546320" cy="4410106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082902" y="500044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8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3E0C-C182-42AB-BF6F-AF848B51A77C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87E6-189A-4E23-8A87-72E42D8383C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14"/>
          <p:cNvCxnSpPr/>
          <p:nvPr userDrawn="1"/>
        </p:nvCxnSpPr>
        <p:spPr>
          <a:xfrm>
            <a:off x="1079500" y="1643065"/>
            <a:ext cx="807243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nl-NL" noProof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4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082888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AEAA-D25E-4B63-8967-67F5C13B7710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D7D23-BC62-41AA-8488-F0476D9E8C8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3035302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3035302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051052"/>
            <a:ext cx="780097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6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A90F1A3D-C30B-4431-B89E-1FE0B326C7C8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6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1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5647A0B7-8E33-4921-A570-98B9D800F63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" name="Afbeelding 8" descr="UT_Logo_Black_NL.WMF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47738" y="6335713"/>
            <a:ext cx="2019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echte verbindingslijn 9"/>
          <p:cNvCxnSpPr/>
          <p:nvPr/>
        </p:nvCxnSpPr>
        <p:spPr>
          <a:xfrm>
            <a:off x="1079500" y="1643065"/>
            <a:ext cx="807243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9" r:id="rId2"/>
    <p:sldLayoutId id="2147483780" r:id="rId3"/>
    <p:sldLayoutId id="2147483781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t.utwente.nl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rooster.utwente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346202" y="1644652"/>
            <a:ext cx="6786563" cy="14700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err="1"/>
              <a:t>Educational</a:t>
            </a:r>
            <a:r>
              <a:rPr lang="nl-NL" dirty="0"/>
              <a:t> </a:t>
            </a:r>
            <a:r>
              <a:rPr lang="nl-NL" dirty="0" err="1"/>
              <a:t>Applications</a:t>
            </a:r>
            <a:r>
              <a:rPr lang="nl-NL" dirty="0"/>
              <a:t> at THE </a:t>
            </a:r>
            <a:r>
              <a:rPr lang="nl-NL" dirty="0" err="1"/>
              <a:t>University</a:t>
            </a:r>
            <a:r>
              <a:rPr lang="nl-NL" dirty="0"/>
              <a:t> of Twente</a:t>
            </a: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46200" y="3035302"/>
            <a:ext cx="6788150" cy="11017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As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students</a:t>
            </a:r>
            <a:endParaRPr lang="nl-NL" dirty="0"/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4716465" y="4005263"/>
            <a:ext cx="24545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CES	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Version 8.0, </a:t>
            </a:r>
            <a:r>
              <a:rPr lang="nl-NL" dirty="0" err="1">
                <a:solidFill>
                  <a:schemeClr val="bg1"/>
                </a:solidFill>
              </a:rPr>
              <a:t>July</a:t>
            </a:r>
            <a:r>
              <a:rPr lang="nl-NL" dirty="0">
                <a:solidFill>
                  <a:schemeClr val="bg1"/>
                </a:solidFill>
              </a:rPr>
              <a:t>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Mobile </a:t>
            </a:r>
            <a:r>
              <a:rPr lang="nl-NL" dirty="0" err="1"/>
              <a:t>version</a:t>
            </a:r>
            <a:r>
              <a:rPr lang="nl-NL" dirty="0"/>
              <a:t> </a:t>
            </a:r>
            <a:r>
              <a:rPr lang="nl-NL" dirty="0" err="1"/>
              <a:t>available</a:t>
            </a:r>
            <a:endParaRPr lang="nl-NL" dirty="0"/>
          </a:p>
          <a:p>
            <a:r>
              <a:rPr lang="nl-NL" dirty="0" err="1"/>
              <a:t>Calendar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tweaked</a:t>
            </a:r>
            <a:r>
              <a:rPr lang="nl-NL" dirty="0"/>
              <a:t> to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demands</a:t>
            </a:r>
            <a:endParaRPr lang="nl-NL" dirty="0"/>
          </a:p>
          <a:p>
            <a:pPr lvl="1"/>
            <a:r>
              <a:rPr lang="nl-NL" sz="1600" i="1" dirty="0"/>
              <a:t>Filter </a:t>
            </a:r>
            <a:r>
              <a:rPr lang="nl-NL" sz="1600" i="1" dirty="0" err="1"/>
              <a:t>by</a:t>
            </a:r>
            <a:r>
              <a:rPr lang="nl-NL" sz="1600" i="1" dirty="0"/>
              <a:t> </a:t>
            </a:r>
            <a:r>
              <a:rPr lang="nl-NL" sz="1600" i="1" dirty="0" err="1"/>
              <a:t>subjects</a:t>
            </a:r>
            <a:endParaRPr lang="nl-NL" sz="1600" i="1" dirty="0"/>
          </a:p>
          <a:p>
            <a:pPr lvl="1"/>
            <a:r>
              <a:rPr lang="nl-NL" sz="1600" i="1" dirty="0"/>
              <a:t>Filter </a:t>
            </a:r>
            <a:r>
              <a:rPr lang="nl-NL" sz="1600" i="1" dirty="0" err="1"/>
              <a:t>by</a:t>
            </a:r>
            <a:r>
              <a:rPr lang="nl-NL" sz="1600" i="1" dirty="0"/>
              <a:t> </a:t>
            </a:r>
            <a:r>
              <a:rPr lang="nl-NL" sz="1600" i="1" dirty="0" err="1"/>
              <a:t>activity</a:t>
            </a:r>
            <a:r>
              <a:rPr lang="nl-NL" sz="1600" i="1" dirty="0"/>
              <a:t> types</a:t>
            </a:r>
          </a:p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subscribed</a:t>
            </a:r>
            <a:r>
              <a:rPr lang="nl-NL" dirty="0"/>
              <a:t> to a </a:t>
            </a:r>
            <a:r>
              <a:rPr lang="nl-NL" dirty="0" err="1"/>
              <a:t>timetable</a:t>
            </a:r>
            <a:r>
              <a:rPr lang="nl-NL" dirty="0"/>
              <a:t>, </a:t>
            </a:r>
            <a:r>
              <a:rPr lang="nl-NL" dirty="0" err="1"/>
              <a:t>changes</a:t>
            </a:r>
            <a:r>
              <a:rPr lang="nl-NL" dirty="0"/>
              <a:t> are made </a:t>
            </a:r>
            <a:r>
              <a:rPr lang="nl-NL" b="1" dirty="0" err="1"/>
              <a:t>automatically</a:t>
            </a:r>
            <a:r>
              <a:rPr lang="nl-NL" b="1" dirty="0"/>
              <a:t> </a:t>
            </a:r>
            <a:r>
              <a:rPr lang="nl-NL" dirty="0" err="1"/>
              <a:t>within</a:t>
            </a:r>
            <a:r>
              <a:rPr lang="nl-NL" dirty="0"/>
              <a:t> 15 </a:t>
            </a:r>
            <a:r>
              <a:rPr lang="nl-NL" dirty="0" err="1"/>
              <a:t>minutes</a:t>
            </a:r>
            <a:endParaRPr lang="nl-NL" dirty="0"/>
          </a:p>
          <a:p>
            <a:r>
              <a:rPr lang="nl-NL" dirty="0" err="1"/>
              <a:t>Questions</a:t>
            </a:r>
            <a:r>
              <a:rPr lang="nl-NL" dirty="0"/>
              <a:t>? </a:t>
            </a:r>
          </a:p>
          <a:p>
            <a:pPr lvl="1"/>
            <a:r>
              <a:rPr lang="nl-NL" sz="1600" i="1" dirty="0"/>
              <a:t>Check the </a:t>
            </a:r>
            <a:r>
              <a:rPr lang="nl-NL" sz="1600" i="1" dirty="0" err="1"/>
              <a:t>built-in</a:t>
            </a:r>
            <a:r>
              <a:rPr lang="nl-NL" sz="1600" i="1" dirty="0"/>
              <a:t> HELP </a:t>
            </a:r>
            <a:r>
              <a:rPr lang="nl-NL" sz="1600" i="1" dirty="0" err="1"/>
              <a:t>functionality</a:t>
            </a:r>
            <a:endParaRPr lang="nl-NL" sz="1600" i="1" dirty="0"/>
          </a:p>
          <a:p>
            <a:pPr lvl="1"/>
            <a:r>
              <a:rPr lang="nl-NL" sz="1600" i="1" dirty="0"/>
              <a:t>Contact SNT (</a:t>
            </a:r>
            <a:r>
              <a:rPr lang="nl-NL" sz="1600" dirty="0">
                <a:hlinkClick r:id="rId2"/>
              </a:rPr>
              <a:t>http://www.snt.utwente.nl/</a:t>
            </a:r>
            <a:r>
              <a:rPr lang="nl-NL" sz="1600" dirty="0"/>
              <a:t>)</a:t>
            </a:r>
            <a:endParaRPr lang="nl-NL" sz="1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MyTimetable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functionality</a:t>
            </a:r>
            <a:r>
              <a:rPr lang="nl-NL" dirty="0"/>
              <a:t>	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EA99A7D-57B5-4497-9F8F-C1674B429411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AF10B1F-F053-4B5B-AD8F-88BFF7B1893D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31122" y="2434526"/>
            <a:ext cx="4289350" cy="243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4" y="2420888"/>
            <a:ext cx="431987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2" y="2051052"/>
            <a:ext cx="3132459" cy="3560763"/>
          </a:xfrm>
        </p:spPr>
        <p:txBody>
          <a:bodyPr/>
          <a:lstStyle/>
          <a:p>
            <a:r>
              <a:rPr lang="nl-NL" dirty="0" err="1"/>
              <a:t>Create</a:t>
            </a:r>
            <a:r>
              <a:rPr lang="nl-NL" dirty="0"/>
              <a:t> a </a:t>
            </a:r>
            <a:r>
              <a:rPr lang="nl-NL" dirty="0" err="1"/>
              <a:t>personal</a:t>
            </a:r>
            <a:r>
              <a:rPr lang="nl-NL" dirty="0"/>
              <a:t> </a:t>
            </a:r>
            <a:r>
              <a:rPr lang="nl-NL" dirty="0" err="1"/>
              <a:t>timetable</a:t>
            </a:r>
            <a:endParaRPr lang="nl-NL" dirty="0"/>
          </a:p>
          <a:p>
            <a:r>
              <a:rPr lang="nl-NL" dirty="0" err="1"/>
              <a:t>Timetable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exported</a:t>
            </a:r>
            <a:r>
              <a:rPr lang="nl-NL" dirty="0"/>
              <a:t> (PDF, CSV, </a:t>
            </a:r>
            <a:r>
              <a:rPr lang="nl-NL" dirty="0" err="1"/>
              <a:t>iCal</a:t>
            </a:r>
            <a:r>
              <a:rPr lang="nl-NL" dirty="0"/>
              <a:t>)</a:t>
            </a:r>
          </a:p>
          <a:p>
            <a:r>
              <a:rPr lang="nl-NL" dirty="0" err="1"/>
              <a:t>Subscription</a:t>
            </a:r>
            <a:r>
              <a:rPr lang="nl-NL" dirty="0"/>
              <a:t> is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!</a:t>
            </a:r>
          </a:p>
          <a:p>
            <a:r>
              <a:rPr lang="nl-NL" dirty="0"/>
              <a:t>Via </a:t>
            </a:r>
            <a:r>
              <a:rPr lang="nl-NL" dirty="0">
                <a:hlinkClick r:id="rId4"/>
              </a:rPr>
              <a:t>https://rooster.utwente.nl</a:t>
            </a:r>
            <a:endParaRPr lang="nl-NL" dirty="0"/>
          </a:p>
          <a:p>
            <a:pPr lvl="1"/>
            <a:r>
              <a:rPr lang="nl-NL" sz="1600" i="1" dirty="0"/>
              <a:t>Log in </a:t>
            </a:r>
            <a:r>
              <a:rPr lang="nl-NL" sz="1600" i="1" dirty="0" err="1"/>
              <a:t>with</a:t>
            </a:r>
            <a:r>
              <a:rPr lang="nl-NL" sz="1600" i="1" dirty="0"/>
              <a:t> </a:t>
            </a:r>
            <a:r>
              <a:rPr lang="nl-NL" sz="1600" i="1" dirty="0" err="1"/>
              <a:t>your</a:t>
            </a:r>
            <a:r>
              <a:rPr lang="nl-NL" sz="1600" i="1" dirty="0"/>
              <a:t> student account</a:t>
            </a:r>
          </a:p>
          <a:p>
            <a:pPr lvl="1"/>
            <a:r>
              <a:rPr lang="nl-NL" sz="1600" i="1" dirty="0"/>
              <a:t>Mobile webpage </a:t>
            </a:r>
            <a:r>
              <a:rPr lang="nl-NL" sz="1600" i="1" dirty="0" err="1"/>
              <a:t>available</a:t>
            </a:r>
            <a:r>
              <a:rPr lang="nl-NL" sz="1600" i="1" dirty="0"/>
              <a:t> as </a:t>
            </a:r>
            <a:r>
              <a:rPr lang="nl-NL" sz="1600" i="1" dirty="0" err="1"/>
              <a:t>well</a:t>
            </a:r>
            <a:endParaRPr lang="nl-NL" sz="1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MyTimetable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Personal</a:t>
            </a:r>
            <a:r>
              <a:rPr lang="nl-NL" dirty="0"/>
              <a:t> </a:t>
            </a:r>
            <a:r>
              <a:rPr lang="nl-NL" dirty="0" err="1"/>
              <a:t>timetable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2849339-5EAE-401F-991F-86F1E99BB84B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AF10B1F-F053-4B5B-AD8F-88BFF7B1893D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15" name="Oval 14"/>
          <p:cNvSpPr/>
          <p:nvPr/>
        </p:nvSpPr>
        <p:spPr>
          <a:xfrm>
            <a:off x="8532440" y="2348880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1" y="2051052"/>
            <a:ext cx="3060452" cy="3560763"/>
          </a:xfrm>
        </p:spPr>
        <p:txBody>
          <a:bodyPr/>
          <a:lstStyle/>
          <a:p>
            <a:r>
              <a:rPr lang="nl-NL" dirty="0"/>
              <a:t>The addition of timetables can be done for study programmes and/or for subjects</a:t>
            </a:r>
          </a:p>
          <a:p>
            <a:r>
              <a:rPr lang="nl-NL" dirty="0" err="1"/>
              <a:t>Make</a:t>
            </a:r>
            <a:r>
              <a:rPr lang="nl-NL" dirty="0"/>
              <a:t> </a:t>
            </a:r>
            <a:r>
              <a:rPr lang="nl-NL" dirty="0" err="1"/>
              <a:t>sure</a:t>
            </a:r>
            <a:r>
              <a:rPr lang="nl-NL" dirty="0"/>
              <a:t> to select  the right </a:t>
            </a:r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MyTimetable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Adding</a:t>
            </a:r>
            <a:r>
              <a:rPr lang="nl-NL" dirty="0"/>
              <a:t> a </a:t>
            </a:r>
            <a:r>
              <a:rPr lang="nl-NL" dirty="0" err="1"/>
              <a:t>timetable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1BEA60D-AEE9-4673-9CFB-97A624A562C6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AF10B1F-F053-4B5B-AD8F-88BFF7B1893D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2132858"/>
            <a:ext cx="4536504" cy="25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7884368" y="2420888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1" y="2051052"/>
            <a:ext cx="3060452" cy="3560763"/>
          </a:xfrm>
        </p:spPr>
        <p:txBody>
          <a:bodyPr/>
          <a:lstStyle/>
          <a:p>
            <a:r>
              <a:rPr lang="nl-NL" dirty="0"/>
              <a:t>The addition of timetables can be done for study programmes and/or for subjects</a:t>
            </a:r>
          </a:p>
          <a:p>
            <a:r>
              <a:rPr lang="nl-NL" dirty="0" err="1"/>
              <a:t>Make</a:t>
            </a:r>
            <a:r>
              <a:rPr lang="nl-NL" dirty="0"/>
              <a:t> </a:t>
            </a:r>
            <a:r>
              <a:rPr lang="nl-NL" dirty="0" err="1"/>
              <a:t>sure</a:t>
            </a:r>
            <a:r>
              <a:rPr lang="nl-NL" dirty="0"/>
              <a:t> to select  the right </a:t>
            </a:r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</a:t>
            </a:r>
          </a:p>
          <a:p>
            <a:r>
              <a:rPr lang="nl-NL" dirty="0"/>
              <a:t>Search </a:t>
            </a:r>
            <a:r>
              <a:rPr lang="nl-NL" dirty="0" err="1"/>
              <a:t>for</a:t>
            </a:r>
            <a:r>
              <a:rPr lang="nl-NL" dirty="0"/>
              <a:t> a module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name </a:t>
            </a:r>
            <a:r>
              <a:rPr lang="nl-NL" dirty="0" err="1"/>
              <a:t>or</a:t>
            </a:r>
            <a:r>
              <a:rPr lang="nl-NL" dirty="0"/>
              <a:t> filter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/</a:t>
            </a:r>
            <a:r>
              <a:rPr lang="nl-NL" dirty="0" err="1"/>
              <a:t>block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MyTimetable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Adding</a:t>
            </a:r>
            <a:r>
              <a:rPr lang="nl-NL" dirty="0"/>
              <a:t> a </a:t>
            </a:r>
            <a:r>
              <a:rPr lang="nl-NL" dirty="0" err="1"/>
              <a:t>timetable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AFEAE05-1AFF-4B64-9FA8-BE2BE2F58A58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AF10B1F-F053-4B5B-AD8F-88BFF7B1893D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2132858"/>
            <a:ext cx="4536504" cy="25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7884368" y="2420888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132856"/>
            <a:ext cx="45623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1" y="2051052"/>
            <a:ext cx="3060452" cy="3560763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addition</a:t>
            </a:r>
            <a:r>
              <a:rPr lang="nl-NL" dirty="0"/>
              <a:t> of </a:t>
            </a:r>
            <a:r>
              <a:rPr lang="nl-NL" dirty="0" err="1"/>
              <a:t>timetables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done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programmes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subjects</a:t>
            </a:r>
            <a:endParaRPr lang="nl-NL" dirty="0"/>
          </a:p>
          <a:p>
            <a:r>
              <a:rPr lang="nl-NL" dirty="0" err="1"/>
              <a:t>Make</a:t>
            </a:r>
            <a:r>
              <a:rPr lang="nl-NL" dirty="0"/>
              <a:t> </a:t>
            </a:r>
            <a:r>
              <a:rPr lang="nl-NL" dirty="0" err="1"/>
              <a:t>sure</a:t>
            </a:r>
            <a:r>
              <a:rPr lang="nl-NL" dirty="0"/>
              <a:t> to select  the right </a:t>
            </a:r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</a:t>
            </a:r>
          </a:p>
          <a:p>
            <a:r>
              <a:rPr lang="nl-NL" dirty="0"/>
              <a:t>Search </a:t>
            </a:r>
            <a:r>
              <a:rPr lang="nl-NL" dirty="0" err="1"/>
              <a:t>for</a:t>
            </a:r>
            <a:r>
              <a:rPr lang="nl-NL" dirty="0"/>
              <a:t> a module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name </a:t>
            </a:r>
            <a:r>
              <a:rPr lang="nl-NL" dirty="0" err="1"/>
              <a:t>or</a:t>
            </a:r>
            <a:r>
              <a:rPr lang="nl-NL" dirty="0"/>
              <a:t> filter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/</a:t>
            </a:r>
            <a:r>
              <a:rPr lang="nl-NL" dirty="0" err="1"/>
              <a:t>block</a:t>
            </a:r>
            <a:endParaRPr lang="nl-NL" dirty="0"/>
          </a:p>
          <a:p>
            <a:r>
              <a:rPr lang="nl-NL" dirty="0" err="1"/>
              <a:t>Add</a:t>
            </a:r>
            <a:r>
              <a:rPr lang="nl-NL" dirty="0"/>
              <a:t> the </a:t>
            </a:r>
            <a:r>
              <a:rPr lang="nl-NL" dirty="0" err="1"/>
              <a:t>programme</a:t>
            </a:r>
            <a:r>
              <a:rPr lang="nl-NL" dirty="0"/>
              <a:t> of </a:t>
            </a:r>
            <a:r>
              <a:rPr lang="nl-NL" dirty="0" err="1"/>
              <a:t>either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or</a:t>
            </a:r>
            <a:r>
              <a:rPr lang="nl-NL" dirty="0"/>
              <a:t> all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groups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MyTimetable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Adding</a:t>
            </a:r>
            <a:r>
              <a:rPr lang="nl-NL" dirty="0"/>
              <a:t> a </a:t>
            </a:r>
            <a:r>
              <a:rPr lang="nl-NL" dirty="0" err="1"/>
              <a:t>timetable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50DB3F1-960C-4ECB-9611-A46FB221DB6B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AF10B1F-F053-4B5B-AD8F-88BFF7B1893D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2132858"/>
            <a:ext cx="4536504" cy="25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7884368" y="2420888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132856"/>
            <a:ext cx="45623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9" y="2132856"/>
            <a:ext cx="456710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0" y="2051052"/>
            <a:ext cx="2844428" cy="3560763"/>
          </a:xfrm>
        </p:spPr>
        <p:txBody>
          <a:bodyPr/>
          <a:lstStyle/>
          <a:p>
            <a:r>
              <a:rPr lang="nl-NL" dirty="0"/>
              <a:t>Turn </a:t>
            </a:r>
            <a:r>
              <a:rPr lang="nl-NL" dirty="0" err="1"/>
              <a:t>on</a:t>
            </a:r>
            <a:r>
              <a:rPr lang="nl-NL" dirty="0"/>
              <a:t>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off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programmes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subjects</a:t>
            </a:r>
            <a:endParaRPr lang="nl-NL" dirty="0"/>
          </a:p>
          <a:p>
            <a:pPr lvl="1"/>
            <a:r>
              <a:rPr lang="nl-NL" sz="1600" i="1" dirty="0" err="1"/>
              <a:t>Using</a:t>
            </a:r>
            <a:r>
              <a:rPr lang="nl-NL" sz="1600" i="1" dirty="0"/>
              <a:t> the </a:t>
            </a:r>
            <a:r>
              <a:rPr lang="nl-NL" sz="1600" i="1" dirty="0" err="1"/>
              <a:t>checkboxes</a:t>
            </a:r>
            <a:endParaRPr lang="en-US" sz="1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mytimetable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Personalize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F35725C0-D70B-462E-B87C-6FF08324B60B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AF10B1F-F053-4B5B-AD8F-88BFF7B1893D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2356514"/>
            <a:ext cx="4680520" cy="265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0" y="2051052"/>
            <a:ext cx="2844428" cy="3560763"/>
          </a:xfrm>
        </p:spPr>
        <p:txBody>
          <a:bodyPr/>
          <a:lstStyle/>
          <a:p>
            <a:r>
              <a:rPr lang="nl-NL" dirty="0"/>
              <a:t>Turn </a:t>
            </a:r>
            <a:r>
              <a:rPr lang="nl-NL" dirty="0" err="1"/>
              <a:t>on</a:t>
            </a:r>
            <a:r>
              <a:rPr lang="nl-NL" dirty="0"/>
              <a:t>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off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programmes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subjects</a:t>
            </a:r>
            <a:endParaRPr lang="nl-NL" dirty="0"/>
          </a:p>
          <a:p>
            <a:pPr lvl="1"/>
            <a:r>
              <a:rPr lang="nl-NL" sz="1600" i="1" dirty="0" err="1"/>
              <a:t>Using</a:t>
            </a:r>
            <a:r>
              <a:rPr lang="nl-NL" sz="1600" i="1" dirty="0"/>
              <a:t> the </a:t>
            </a:r>
            <a:r>
              <a:rPr lang="nl-NL" sz="1600" i="1" dirty="0" err="1"/>
              <a:t>checkboxes</a:t>
            </a:r>
            <a:endParaRPr lang="nl-NL" sz="1600" i="1" dirty="0"/>
          </a:p>
          <a:p>
            <a:r>
              <a:rPr lang="nl-NL" dirty="0"/>
              <a:t>Turn </a:t>
            </a:r>
            <a:r>
              <a:rPr lang="nl-NL" dirty="0" err="1"/>
              <a:t>on</a:t>
            </a:r>
            <a:r>
              <a:rPr lang="nl-NL" dirty="0"/>
              <a:t>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off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types</a:t>
            </a:r>
          </a:p>
          <a:p>
            <a:pPr lvl="1"/>
            <a:r>
              <a:rPr lang="nl-NL" sz="1600" i="1" dirty="0" err="1"/>
              <a:t>Using</a:t>
            </a:r>
            <a:r>
              <a:rPr lang="nl-NL" sz="1600" i="1" dirty="0"/>
              <a:t> “Filter </a:t>
            </a:r>
            <a:r>
              <a:rPr lang="nl-NL" sz="1600" i="1" dirty="0" err="1"/>
              <a:t>activity</a:t>
            </a:r>
            <a:r>
              <a:rPr lang="nl-NL" sz="1600" i="1" dirty="0"/>
              <a:t> types”</a:t>
            </a:r>
            <a:endParaRPr lang="en-US" sz="1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mytimetable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Personalize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D08849B-DD5C-44ED-87C4-04F6660BB4C7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AF10B1F-F053-4B5B-AD8F-88BFF7B1893D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2356514"/>
            <a:ext cx="4680520" cy="265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2348880"/>
            <a:ext cx="467435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8244408" y="2852936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0" y="2051052"/>
            <a:ext cx="2844428" cy="3560763"/>
          </a:xfrm>
        </p:spPr>
        <p:txBody>
          <a:bodyPr/>
          <a:lstStyle/>
          <a:p>
            <a:r>
              <a:rPr lang="nl-NL" dirty="0"/>
              <a:t>Turn </a:t>
            </a:r>
            <a:r>
              <a:rPr lang="nl-NL" dirty="0" err="1"/>
              <a:t>on</a:t>
            </a:r>
            <a:r>
              <a:rPr lang="nl-NL" dirty="0"/>
              <a:t>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off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programmes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subjects</a:t>
            </a:r>
            <a:endParaRPr lang="nl-NL" dirty="0"/>
          </a:p>
          <a:p>
            <a:pPr lvl="1"/>
            <a:r>
              <a:rPr lang="nl-NL" sz="1600" i="1" dirty="0" err="1"/>
              <a:t>Using</a:t>
            </a:r>
            <a:r>
              <a:rPr lang="nl-NL" sz="1600" i="1" dirty="0"/>
              <a:t> the </a:t>
            </a:r>
            <a:r>
              <a:rPr lang="nl-NL" sz="1600" i="1" dirty="0" err="1"/>
              <a:t>checkboxes</a:t>
            </a:r>
            <a:endParaRPr lang="nl-NL" sz="1600" i="1" dirty="0"/>
          </a:p>
          <a:p>
            <a:r>
              <a:rPr lang="nl-NL" dirty="0"/>
              <a:t>Turn </a:t>
            </a:r>
            <a:r>
              <a:rPr lang="nl-NL" dirty="0" err="1"/>
              <a:t>on</a:t>
            </a:r>
            <a:r>
              <a:rPr lang="nl-NL" dirty="0"/>
              <a:t>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off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types</a:t>
            </a:r>
          </a:p>
          <a:p>
            <a:pPr lvl="1"/>
            <a:r>
              <a:rPr lang="nl-NL" sz="1600" i="1" dirty="0" err="1"/>
              <a:t>Using</a:t>
            </a:r>
            <a:r>
              <a:rPr lang="nl-NL" sz="1600" i="1" dirty="0"/>
              <a:t> “Filter </a:t>
            </a:r>
            <a:r>
              <a:rPr lang="nl-NL" sz="1600" i="1" dirty="0" err="1"/>
              <a:t>activity</a:t>
            </a:r>
            <a:r>
              <a:rPr lang="nl-NL" sz="1600" i="1" dirty="0"/>
              <a:t> types”</a:t>
            </a:r>
          </a:p>
          <a:p>
            <a:pPr lvl="1"/>
            <a:r>
              <a:rPr lang="nl-NL" sz="1600" i="1" dirty="0" err="1"/>
              <a:t>Uncheck</a:t>
            </a:r>
            <a:r>
              <a:rPr lang="nl-NL" sz="1600" i="1" dirty="0"/>
              <a:t> </a:t>
            </a:r>
            <a:r>
              <a:rPr lang="nl-NL" sz="1600" i="1" dirty="0" err="1"/>
              <a:t>unwanted</a:t>
            </a:r>
            <a:r>
              <a:rPr lang="nl-NL" sz="1600" i="1" dirty="0"/>
              <a:t> </a:t>
            </a:r>
            <a:r>
              <a:rPr lang="nl-NL" sz="1600" i="1" dirty="0" err="1"/>
              <a:t>activity</a:t>
            </a:r>
            <a:r>
              <a:rPr lang="nl-NL" sz="1600" i="1" dirty="0"/>
              <a:t> types</a:t>
            </a:r>
          </a:p>
          <a:p>
            <a:pPr lvl="1"/>
            <a:r>
              <a:rPr lang="nl-NL" sz="1600" i="1" dirty="0" err="1"/>
              <a:t>Or</a:t>
            </a:r>
            <a:r>
              <a:rPr lang="nl-NL" sz="1600" i="1" dirty="0"/>
              <a:t> “Select none” to </a:t>
            </a:r>
            <a:r>
              <a:rPr lang="nl-NL" sz="1600" i="1" dirty="0" err="1"/>
              <a:t>be</a:t>
            </a:r>
            <a:r>
              <a:rPr lang="nl-NL" sz="1600" i="1" dirty="0"/>
              <a:t> </a:t>
            </a:r>
            <a:r>
              <a:rPr lang="nl-NL" sz="1600" i="1" dirty="0" err="1"/>
              <a:t>able</a:t>
            </a:r>
            <a:r>
              <a:rPr lang="nl-NL" sz="1600" i="1" dirty="0"/>
              <a:t> to </a:t>
            </a:r>
            <a:r>
              <a:rPr lang="nl-NL" sz="1600" i="1" dirty="0" err="1"/>
              <a:t>then</a:t>
            </a:r>
            <a:r>
              <a:rPr lang="nl-NL" sz="1600" i="1" dirty="0"/>
              <a:t> check all </a:t>
            </a:r>
            <a:r>
              <a:rPr lang="nl-NL" sz="1600" i="1" dirty="0" err="1"/>
              <a:t>wanted</a:t>
            </a:r>
            <a:r>
              <a:rPr lang="nl-NL" sz="1600" i="1" dirty="0"/>
              <a:t> </a:t>
            </a:r>
            <a:r>
              <a:rPr lang="nl-NL" sz="1600" i="1" dirty="0" err="1"/>
              <a:t>activity</a:t>
            </a:r>
            <a:r>
              <a:rPr lang="nl-NL" sz="1600" i="1" dirty="0"/>
              <a:t> types</a:t>
            </a:r>
            <a:endParaRPr lang="en-US" sz="1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mytimetable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Personalize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58D6DF0-E0DE-456E-9E31-EA80E4E1B4DE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AF10B1F-F053-4B5B-AD8F-88BFF7B1893D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2356514"/>
            <a:ext cx="4680520" cy="265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2348880"/>
            <a:ext cx="467435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8244408" y="2852936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2348880"/>
            <a:ext cx="46841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8604448" y="2924944"/>
            <a:ext cx="36004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427986" y="5157192"/>
            <a:ext cx="2916435" cy="10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5588" indent="-255588" defTabSz="238125" eaLnBrk="0" hangingPunct="0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i="1" kern="0" dirty="0">
                <a:latin typeface="+mn-lt"/>
              </a:rPr>
              <a:t>This way, you can e.g. filter for only exams!</a:t>
            </a:r>
            <a:endParaRPr lang="en-US" sz="1400" i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2060848"/>
            <a:ext cx="55586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1" y="2051052"/>
            <a:ext cx="2268364" cy="3560763"/>
          </a:xfrm>
        </p:spPr>
        <p:txBody>
          <a:bodyPr/>
          <a:lstStyle/>
          <a:p>
            <a:r>
              <a:rPr lang="en-US" dirty="0"/>
              <a:t>Subscription</a:t>
            </a:r>
            <a:r>
              <a:rPr lang="nl-NL" dirty="0"/>
              <a:t> in</a:t>
            </a:r>
          </a:p>
          <a:p>
            <a:pPr lvl="1"/>
            <a:r>
              <a:rPr lang="nl-NL" sz="1600" i="1" dirty="0"/>
              <a:t>Microsoft Outlook</a:t>
            </a:r>
          </a:p>
          <a:p>
            <a:pPr lvl="1"/>
            <a:r>
              <a:rPr lang="nl-NL" sz="1600" i="1" dirty="0"/>
              <a:t>Google </a:t>
            </a:r>
            <a:r>
              <a:rPr lang="nl-NL" sz="1600" i="1" dirty="0" err="1"/>
              <a:t>Calendar</a:t>
            </a:r>
            <a:endParaRPr lang="nl-NL" sz="1600" i="1" dirty="0"/>
          </a:p>
          <a:p>
            <a:pPr lvl="1"/>
            <a:r>
              <a:rPr lang="nl-NL" sz="1600" i="1" dirty="0"/>
              <a:t>Apple </a:t>
            </a:r>
            <a:r>
              <a:rPr lang="nl-NL" sz="1600" i="1" dirty="0" err="1"/>
              <a:t>Calendar</a:t>
            </a:r>
            <a:endParaRPr lang="nl-NL" sz="1600" i="1" dirty="0"/>
          </a:p>
          <a:p>
            <a:pPr lvl="1"/>
            <a:r>
              <a:rPr lang="nl-NL" sz="1600" i="1" dirty="0" err="1"/>
              <a:t>Other</a:t>
            </a:r>
            <a:r>
              <a:rPr lang="nl-NL" sz="1600" i="1" dirty="0"/>
              <a:t> </a:t>
            </a:r>
            <a:r>
              <a:rPr lang="nl-NL" sz="1600" i="1" dirty="0" err="1"/>
              <a:t>programme</a:t>
            </a:r>
            <a:r>
              <a:rPr lang="nl-NL" sz="1600" i="1" dirty="0"/>
              <a:t> (</a:t>
            </a:r>
            <a:r>
              <a:rPr lang="nl-NL" sz="1600" i="1" dirty="0" err="1"/>
              <a:t>using</a:t>
            </a:r>
            <a:r>
              <a:rPr lang="nl-NL" sz="1600" i="1" dirty="0"/>
              <a:t> </a:t>
            </a:r>
            <a:r>
              <a:rPr lang="nl-NL" sz="1600" i="1" dirty="0" err="1"/>
              <a:t>iCal</a:t>
            </a:r>
            <a:r>
              <a:rPr lang="nl-NL" sz="1600" i="1" dirty="0"/>
              <a:t> link)</a:t>
            </a:r>
          </a:p>
          <a:p>
            <a:r>
              <a:rPr lang="nl-NL" dirty="0"/>
              <a:t>Export as</a:t>
            </a:r>
          </a:p>
          <a:p>
            <a:pPr lvl="1"/>
            <a:r>
              <a:rPr lang="nl-NL" sz="1600" i="1" dirty="0"/>
              <a:t>PDF</a:t>
            </a:r>
          </a:p>
          <a:p>
            <a:pPr lvl="1"/>
            <a:r>
              <a:rPr lang="nl-NL" sz="1600" i="1" dirty="0"/>
              <a:t>CSV</a:t>
            </a:r>
          </a:p>
          <a:p>
            <a:pPr lvl="1"/>
            <a:r>
              <a:rPr lang="nl-NL" sz="1600" i="1" dirty="0" err="1"/>
              <a:t>iCal</a:t>
            </a:r>
            <a:endParaRPr lang="nl-NL" sz="1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MyTimetable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Subscribing</a:t>
            </a:r>
            <a:r>
              <a:rPr lang="nl-NL" dirty="0"/>
              <a:t> and </a:t>
            </a:r>
            <a:r>
              <a:rPr lang="nl-NL" dirty="0" err="1"/>
              <a:t>exporting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6EECFF8-1859-4DA6-9E8F-39F5E5C38515}" type="datetime1">
              <a:rPr lang="nl-NL" smtClean="0"/>
              <a:pPr>
                <a:defRPr/>
              </a:pPr>
              <a:t>29-8-2018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Educational systems UT</a:t>
            </a:r>
          </a:p>
        </p:txBody>
      </p:sp>
      <p:sp>
        <p:nvSpPr>
          <p:cNvPr id="9" name="Oval 8"/>
          <p:cNvSpPr/>
          <p:nvPr/>
        </p:nvSpPr>
        <p:spPr>
          <a:xfrm>
            <a:off x="8028384" y="2564904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/>
        </p:nvSpPr>
        <p:spPr>
          <a:xfrm>
            <a:off x="8028384" y="3068960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AF10B1F-F053-4B5B-AD8F-88BFF7B1893D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9" grpId="1" animBg="1"/>
      <p:bldP spid="10" grpId="0" animBg="1"/>
    </p:bldLst>
  </p:timing>
</p:sld>
</file>

<file path=ppt/theme/theme1.xml><?xml version="1.0" encoding="utf-8"?>
<a:theme xmlns:a="http://schemas.openxmlformats.org/drawingml/2006/main" name="UT_NL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UT_NL</Template>
  <TotalTime>227</TotalTime>
  <Words>391</Words>
  <Application>Microsoft Office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Wingdings</vt:lpstr>
      <vt:lpstr>UT_NL</vt:lpstr>
      <vt:lpstr>Educational Applications at THE University of Twente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Onderwijssystemen Universiteit Twente</dc:title>
  <dc:creator>Pjotr</dc:creator>
  <cp:lastModifiedBy>Oliveira, I (ITC)</cp:lastModifiedBy>
  <cp:revision>129</cp:revision>
  <dcterms:created xsi:type="dcterms:W3CDTF">2011-05-11T07:38:58Z</dcterms:created>
  <dcterms:modified xsi:type="dcterms:W3CDTF">2018-08-29T10:02:55Z</dcterms:modified>
</cp:coreProperties>
</file>